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267" r:id="rId3"/>
    <p:sldId id="269" r:id="rId4"/>
    <p:sldId id="268" r:id="rId5"/>
    <p:sldId id="258" r:id="rId6"/>
    <p:sldId id="257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1B1B"/>
    <a:srgbClr val="F2784B"/>
    <a:srgbClr val="F2D57E"/>
    <a:srgbClr val="0D0D0D"/>
    <a:srgbClr val="F2A25C"/>
    <a:srgbClr val="E9A978"/>
    <a:srgbClr val="B63A1E"/>
    <a:srgbClr val="BE5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83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E76A-2BDC-4BD6-BDC6-9219C309F24F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1C35-1309-4C9B-813E-A47C1B0ACE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60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1104D-8DA4-2C96-A7CF-69E1EE176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ACCC21-FBAF-8D48-0005-E37ED623E6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530F4D4-F441-C4DF-CB07-48C70CD051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8A0FA0-09C3-70BA-B3AA-A2DED8B346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215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DB458-00A9-759F-5025-950C44B4F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30F2E5-DD3B-A27A-EC58-02CD179AE8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238390B-1D9E-26CC-65AF-5DDEC92592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3A7942-A774-998B-22BF-C0551EB6B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868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2401A0-A0C1-BEBA-9015-2D921CD5D24D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C92F4-F9B8-2B86-1C15-32BAE3658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3BBAB05-1DCC-60F4-F139-9C5E0A956892}"/>
              </a:ext>
            </a:extLst>
          </p:cNvPr>
          <p:cNvSpPr/>
          <p:nvPr/>
        </p:nvSpPr>
        <p:spPr>
          <a:xfrm>
            <a:off x="1065891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그림 15" descr="블랙, 어둠이(가) 표시된 사진&#10;&#10;자동 생성된 설명">
            <a:extLst>
              <a:ext uri="{FF2B5EF4-FFF2-40B4-BE49-F238E27FC236}">
                <a16:creationId xmlns:a16="http://schemas.microsoft.com/office/drawing/2014/main" id="{846FB1F1-0C4A-74BC-FB66-ACAED5C6212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775" y="2298870"/>
            <a:ext cx="914399" cy="914399"/>
          </a:xfrm>
          <a:prstGeom prst="ellipse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ECAACB-BC85-CA08-5E21-1316B2E92EE3}"/>
              </a:ext>
            </a:extLst>
          </p:cNvPr>
          <p:cNvSpPr txBox="1"/>
          <p:nvPr/>
        </p:nvSpPr>
        <p:spPr>
          <a:xfrm>
            <a:off x="210640" y="34988"/>
            <a:ext cx="164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C0145C-1888-1784-B2AD-6973ABC1130B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클래스 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- </a:t>
            </a:r>
            <a:r>
              <a:rPr lang="ko-KR" altLang="en-US" sz="9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화령사</a:t>
            </a:r>
            <a:endParaRPr lang="en-US" altLang="ko-KR" sz="9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252003-0C64-21F9-9F11-236A2D45BC12}"/>
              </a:ext>
            </a:extLst>
          </p:cNvPr>
          <p:cNvSpPr txBox="1"/>
          <p:nvPr/>
        </p:nvSpPr>
        <p:spPr>
          <a:xfrm>
            <a:off x="1601438" y="4128819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A7DBE4-7B45-7741-7601-5B0500FBAF31}"/>
              </a:ext>
            </a:extLst>
          </p:cNvPr>
          <p:cNvSpPr txBox="1"/>
          <p:nvPr/>
        </p:nvSpPr>
        <p:spPr>
          <a:xfrm>
            <a:off x="190085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4C24211-EB14-80C8-1200-F4A37D0DD8D9}"/>
              </a:ext>
            </a:extLst>
          </p:cNvPr>
          <p:cNvSpPr/>
          <p:nvPr/>
        </p:nvSpPr>
        <p:spPr>
          <a:xfrm>
            <a:off x="2002892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1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8E31A40-D452-87F4-5A0A-AFB430326256}"/>
              </a:ext>
            </a:extLst>
          </p:cNvPr>
          <p:cNvSpPr/>
          <p:nvPr/>
        </p:nvSpPr>
        <p:spPr>
          <a:xfrm>
            <a:off x="1704508" y="2289895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D12F657-7A51-C246-77B1-A683DE5E47E3}"/>
              </a:ext>
            </a:extLst>
          </p:cNvPr>
          <p:cNvCxnSpPr>
            <a:cxnSpLocks/>
          </p:cNvCxnSpPr>
          <p:nvPr/>
        </p:nvCxnSpPr>
        <p:spPr>
          <a:xfrm>
            <a:off x="1062965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다이아몬드 14">
            <a:extLst>
              <a:ext uri="{FF2B5EF4-FFF2-40B4-BE49-F238E27FC236}">
                <a16:creationId xmlns:a16="http://schemas.microsoft.com/office/drawing/2014/main" id="{43C53B51-65A1-84A4-A2E1-8C50E8F12803}"/>
              </a:ext>
            </a:extLst>
          </p:cNvPr>
          <p:cNvSpPr/>
          <p:nvPr/>
        </p:nvSpPr>
        <p:spPr>
          <a:xfrm>
            <a:off x="2094205" y="3639005"/>
            <a:ext cx="132080" cy="132080"/>
          </a:xfrm>
          <a:prstGeom prst="diamond">
            <a:avLst/>
          </a:prstGeom>
          <a:solidFill>
            <a:srgbClr val="F2D57E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D9A1FF-D748-8166-0F1A-F83F539CE707}"/>
              </a:ext>
            </a:extLst>
          </p:cNvPr>
          <p:cNvSpPr txBox="1"/>
          <p:nvPr/>
        </p:nvSpPr>
        <p:spPr>
          <a:xfrm>
            <a:off x="4142754" y="3973493"/>
            <a:ext cx="12875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컨셉 및 특징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모션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A4E836-3C4C-2D21-6BE2-A8782B141020}"/>
              </a:ext>
            </a:extLst>
          </p:cNvPr>
          <p:cNvSpPr txBox="1"/>
          <p:nvPr/>
        </p:nvSpPr>
        <p:spPr>
          <a:xfrm>
            <a:off x="452712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컨셉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493A7B5-2912-C939-C231-4CD733A8277F}"/>
              </a:ext>
            </a:extLst>
          </p:cNvPr>
          <p:cNvSpPr/>
          <p:nvPr/>
        </p:nvSpPr>
        <p:spPr>
          <a:xfrm>
            <a:off x="3690703" y="1976264"/>
            <a:ext cx="2191634" cy="3064288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4D4B8A0-697A-3AFB-6917-A9C1B1DC0C68}"/>
              </a:ext>
            </a:extLst>
          </p:cNvPr>
          <p:cNvSpPr/>
          <p:nvPr/>
        </p:nvSpPr>
        <p:spPr>
          <a:xfrm>
            <a:off x="4627704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23" name="그림 22" descr="블랙, 어둠이(가) 표시된 사진&#10;&#10;자동 생성된 설명">
            <a:extLst>
              <a:ext uri="{FF2B5EF4-FFF2-40B4-BE49-F238E27FC236}">
                <a16:creationId xmlns:a16="http://schemas.microsoft.com/office/drawing/2014/main" id="{5C19F9D4-120F-165C-F0E5-6DE8EBC3D63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6" t="-10476" r="-10476" b="-10476"/>
          <a:stretch/>
        </p:blipFill>
        <p:spPr>
          <a:xfrm>
            <a:off x="4329320" y="2286678"/>
            <a:ext cx="914400" cy="914400"/>
          </a:xfrm>
          <a:prstGeom prst="ellipse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ABF7FD64-5D82-31A0-D44E-BBBC08572EDA}"/>
              </a:ext>
            </a:extLst>
          </p:cNvPr>
          <p:cNvSpPr/>
          <p:nvPr/>
        </p:nvSpPr>
        <p:spPr>
          <a:xfrm>
            <a:off x="4329320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1C720E3-A045-1D16-F959-09C0F318EBCA}"/>
              </a:ext>
            </a:extLst>
          </p:cNvPr>
          <p:cNvCxnSpPr>
            <a:cxnSpLocks/>
          </p:cNvCxnSpPr>
          <p:nvPr/>
        </p:nvCxnSpPr>
        <p:spPr>
          <a:xfrm>
            <a:off x="368924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0D0D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CF8CE1-C547-8670-81B8-5A155E863E0E}"/>
              </a:ext>
            </a:extLst>
          </p:cNvPr>
          <p:cNvSpPr/>
          <p:nvPr/>
        </p:nvSpPr>
        <p:spPr>
          <a:xfrm>
            <a:off x="4720480" y="3639005"/>
            <a:ext cx="132080" cy="132080"/>
          </a:xfrm>
          <a:prstGeom prst="diamond">
            <a:avLst/>
          </a:prstGeom>
          <a:solidFill>
            <a:srgbClr val="F2D57E"/>
          </a:solidFill>
          <a:ln w="12700">
            <a:solidFill>
              <a:srgbClr val="0D0D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B33886-DFDF-D1BA-CBB2-8F87E09184DF}"/>
              </a:ext>
            </a:extLst>
          </p:cNvPr>
          <p:cNvSpPr txBox="1"/>
          <p:nvPr/>
        </p:nvSpPr>
        <p:spPr>
          <a:xfrm>
            <a:off x="6963274" y="3974931"/>
            <a:ext cx="89319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평화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전환 모션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7D8A73-B40D-4DBE-A25B-00AABAD67228}"/>
              </a:ext>
            </a:extLst>
          </p:cNvPr>
          <p:cNvSpPr txBox="1"/>
          <p:nvPr/>
        </p:nvSpPr>
        <p:spPr>
          <a:xfrm>
            <a:off x="6971744" y="3300781"/>
            <a:ext cx="87625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기본 모션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B4F0E421-8024-AAA0-A2D0-4A8FC9F37D96}"/>
              </a:ext>
            </a:extLst>
          </p:cNvPr>
          <p:cNvSpPr/>
          <p:nvPr/>
        </p:nvSpPr>
        <p:spPr>
          <a:xfrm>
            <a:off x="6312591" y="1976264"/>
            <a:ext cx="2191634" cy="3064288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051BF4A-9974-8653-1180-1B8BD414FF22}"/>
              </a:ext>
            </a:extLst>
          </p:cNvPr>
          <p:cNvSpPr/>
          <p:nvPr/>
        </p:nvSpPr>
        <p:spPr>
          <a:xfrm>
            <a:off x="7249592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3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F519ACDB-6E81-73F1-B418-E4B05D889BB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0" t="-800" r="-800" b="-800"/>
          <a:stretch/>
        </p:blipFill>
        <p:spPr>
          <a:xfrm>
            <a:off x="6951208" y="2286678"/>
            <a:ext cx="914400" cy="914400"/>
          </a:xfrm>
          <a:prstGeom prst="ellipse">
            <a:avLst/>
          </a:prstGeom>
        </p:spPr>
      </p:pic>
      <p:sp>
        <p:nvSpPr>
          <p:cNvPr id="38" name="타원 37">
            <a:extLst>
              <a:ext uri="{FF2B5EF4-FFF2-40B4-BE49-F238E27FC236}">
                <a16:creationId xmlns:a16="http://schemas.microsoft.com/office/drawing/2014/main" id="{8F39ECF7-B8CD-0701-B882-A36BAE448DC5}"/>
              </a:ext>
            </a:extLst>
          </p:cNvPr>
          <p:cNvSpPr/>
          <p:nvPr/>
        </p:nvSpPr>
        <p:spPr>
          <a:xfrm>
            <a:off x="6951208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54B3245-877E-BE2B-1483-E8479A978B7D}"/>
              </a:ext>
            </a:extLst>
          </p:cNvPr>
          <p:cNvCxnSpPr>
            <a:cxnSpLocks/>
          </p:cNvCxnSpPr>
          <p:nvPr/>
        </p:nvCxnSpPr>
        <p:spPr>
          <a:xfrm>
            <a:off x="631259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0D0D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D8C80219-6648-3775-4A3A-734C7BCFA224}"/>
              </a:ext>
            </a:extLst>
          </p:cNvPr>
          <p:cNvSpPr/>
          <p:nvPr/>
        </p:nvSpPr>
        <p:spPr>
          <a:xfrm>
            <a:off x="7343830" y="3639005"/>
            <a:ext cx="132080" cy="132080"/>
          </a:xfrm>
          <a:prstGeom prst="diamond">
            <a:avLst/>
          </a:prstGeom>
          <a:solidFill>
            <a:srgbClr val="F2D57E"/>
          </a:solidFill>
          <a:ln w="12700">
            <a:solidFill>
              <a:srgbClr val="0D0D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5D4F92-E902-0261-49CB-2DF66B6EBE1B}"/>
              </a:ext>
            </a:extLst>
          </p:cNvPr>
          <p:cNvSpPr txBox="1"/>
          <p:nvPr/>
        </p:nvSpPr>
        <p:spPr>
          <a:xfrm>
            <a:off x="9585159" y="4127381"/>
            <a:ext cx="8931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기본 공격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52291D9-1F85-BECB-D733-DF922642B7B7}"/>
              </a:ext>
            </a:extLst>
          </p:cNvPr>
          <p:cNvSpPr txBox="1"/>
          <p:nvPr/>
        </p:nvSpPr>
        <p:spPr>
          <a:xfrm>
            <a:off x="977236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C92DF5CC-D958-A907-3C3D-0620BEE15E9A}"/>
              </a:ext>
            </a:extLst>
          </p:cNvPr>
          <p:cNvSpPr/>
          <p:nvPr/>
        </p:nvSpPr>
        <p:spPr>
          <a:xfrm>
            <a:off x="8935940" y="1976264"/>
            <a:ext cx="2191634" cy="3064288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DB00F07-BEC7-BA6F-2CFC-52D1BB423339}"/>
              </a:ext>
            </a:extLst>
          </p:cNvPr>
          <p:cNvSpPr/>
          <p:nvPr/>
        </p:nvSpPr>
        <p:spPr>
          <a:xfrm>
            <a:off x="9872941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4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F9F9673-E8CA-986D-BF85-686B6828A02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3500" t="-18500" r="-13500" b="-8500"/>
          <a:stretch/>
        </p:blipFill>
        <p:spPr>
          <a:xfrm>
            <a:off x="9574555" y="2286678"/>
            <a:ext cx="914400" cy="914400"/>
          </a:xfrm>
          <a:prstGeom prst="ellipse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154DF4AD-557A-44B1-C795-67850EE86E6D}"/>
              </a:ext>
            </a:extLst>
          </p:cNvPr>
          <p:cNvSpPr/>
          <p:nvPr/>
        </p:nvSpPr>
        <p:spPr>
          <a:xfrm>
            <a:off x="9574555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AB12C9F4-1CCC-E6F7-D12C-0529147A78ED}"/>
              </a:ext>
            </a:extLst>
          </p:cNvPr>
          <p:cNvCxnSpPr>
            <a:cxnSpLocks/>
          </p:cNvCxnSpPr>
          <p:nvPr/>
        </p:nvCxnSpPr>
        <p:spPr>
          <a:xfrm>
            <a:off x="8934475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0D0D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다이아몬드 46">
            <a:extLst>
              <a:ext uri="{FF2B5EF4-FFF2-40B4-BE49-F238E27FC236}">
                <a16:creationId xmlns:a16="http://schemas.microsoft.com/office/drawing/2014/main" id="{B949FB71-F5B1-4583-85C3-0F8FD49F5ED1}"/>
              </a:ext>
            </a:extLst>
          </p:cNvPr>
          <p:cNvSpPr/>
          <p:nvPr/>
        </p:nvSpPr>
        <p:spPr>
          <a:xfrm>
            <a:off x="9965715" y="3639005"/>
            <a:ext cx="132080" cy="132080"/>
          </a:xfrm>
          <a:prstGeom prst="diamond">
            <a:avLst/>
          </a:prstGeom>
          <a:solidFill>
            <a:srgbClr val="F2D57E"/>
          </a:solidFill>
          <a:ln w="12700">
            <a:solidFill>
              <a:srgbClr val="0D0D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4DE199A3-D8AD-3E17-0312-C4B657943F2A}"/>
              </a:ext>
            </a:extLst>
          </p:cNvPr>
          <p:cNvGrpSpPr>
            <a:grpSpLocks/>
          </p:cNvGrpSpPr>
          <p:nvPr/>
        </p:nvGrpSpPr>
        <p:grpSpPr>
          <a:xfrm>
            <a:off x="11672339" y="155864"/>
            <a:ext cx="330239" cy="283068"/>
            <a:chOff x="1302299" y="2529509"/>
            <a:chExt cx="800080" cy="685799"/>
          </a:xfrm>
          <a:solidFill>
            <a:schemeClr val="tx1"/>
          </a:solidFill>
        </p:grpSpPr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9551DB44-4A5C-7F2F-311A-6A4B88AA7177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solidFill>
                  <a:srgbClr val="0D0D0D"/>
                </a:solidFill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D2D62EE0-6207-FFD4-5ED0-0C3C2BA7466D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solidFill>
                  <a:srgbClr val="0D0D0D"/>
                </a:solidFill>
              </a:endParaRPr>
            </a:p>
          </p:txBody>
        </p: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FDEE2BC-FA75-344D-6216-CD3E6E57F25C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2510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B860C-7371-EB0A-FD5A-FEE5AC55A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CA70716-2606-5B1D-B914-E1B4161B3B00}"/>
              </a:ext>
            </a:extLst>
          </p:cNvPr>
          <p:cNvSpPr/>
          <p:nvPr/>
        </p:nvSpPr>
        <p:spPr>
          <a:xfrm>
            <a:off x="1065891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그림 15" descr="블랙, 어둠이(가) 표시된 사진&#10;&#10;자동 생성된 설명">
            <a:extLst>
              <a:ext uri="{FF2B5EF4-FFF2-40B4-BE49-F238E27FC236}">
                <a16:creationId xmlns:a16="http://schemas.microsoft.com/office/drawing/2014/main" id="{B860BCA8-96FB-7F2A-611D-FD4A96113AF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775" y="2298870"/>
            <a:ext cx="914399" cy="914399"/>
          </a:xfrm>
          <a:prstGeom prst="ellipse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BC01FF-9231-223D-4C67-5E118B946436}"/>
              </a:ext>
            </a:extLst>
          </p:cNvPr>
          <p:cNvSpPr txBox="1"/>
          <p:nvPr/>
        </p:nvSpPr>
        <p:spPr>
          <a:xfrm>
            <a:off x="210640" y="34988"/>
            <a:ext cx="164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1CEC1-C653-B893-4237-A8D47E8CBAFB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클래스 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- </a:t>
            </a:r>
            <a:r>
              <a:rPr lang="ko-KR" altLang="en-US" sz="9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화령사</a:t>
            </a:r>
            <a:endParaRPr lang="en-US" altLang="ko-KR" sz="9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EB35E3-E65A-4333-A4C4-95701C188F92}"/>
              </a:ext>
            </a:extLst>
          </p:cNvPr>
          <p:cNvSpPr txBox="1"/>
          <p:nvPr/>
        </p:nvSpPr>
        <p:spPr>
          <a:xfrm>
            <a:off x="1601438" y="4128819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686E46-A106-993A-08FD-2691F75D1970}"/>
              </a:ext>
            </a:extLst>
          </p:cNvPr>
          <p:cNvSpPr txBox="1"/>
          <p:nvPr/>
        </p:nvSpPr>
        <p:spPr>
          <a:xfrm>
            <a:off x="190085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0D51DE-2DF7-FA53-B08C-D18283D8F4E5}"/>
              </a:ext>
            </a:extLst>
          </p:cNvPr>
          <p:cNvSpPr/>
          <p:nvPr/>
        </p:nvSpPr>
        <p:spPr>
          <a:xfrm>
            <a:off x="2002892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1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E54FF8C-C89A-53B4-0A29-AD4E091DD523}"/>
              </a:ext>
            </a:extLst>
          </p:cNvPr>
          <p:cNvSpPr/>
          <p:nvPr/>
        </p:nvSpPr>
        <p:spPr>
          <a:xfrm>
            <a:off x="1704508" y="2289895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0794C91-F549-51E6-92B3-0BCB0B9D9F69}"/>
              </a:ext>
            </a:extLst>
          </p:cNvPr>
          <p:cNvCxnSpPr>
            <a:cxnSpLocks/>
          </p:cNvCxnSpPr>
          <p:nvPr/>
        </p:nvCxnSpPr>
        <p:spPr>
          <a:xfrm>
            <a:off x="1062965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다이아몬드 14">
            <a:extLst>
              <a:ext uri="{FF2B5EF4-FFF2-40B4-BE49-F238E27FC236}">
                <a16:creationId xmlns:a16="http://schemas.microsoft.com/office/drawing/2014/main" id="{EA740361-966B-50E1-C111-266E60C4139D}"/>
              </a:ext>
            </a:extLst>
          </p:cNvPr>
          <p:cNvSpPr/>
          <p:nvPr/>
        </p:nvSpPr>
        <p:spPr>
          <a:xfrm>
            <a:off x="2094205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606C36-D5CE-FDCE-8CDE-30E4E38E1907}"/>
              </a:ext>
            </a:extLst>
          </p:cNvPr>
          <p:cNvSpPr txBox="1"/>
          <p:nvPr/>
        </p:nvSpPr>
        <p:spPr>
          <a:xfrm>
            <a:off x="4142754" y="3973493"/>
            <a:ext cx="12875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컨셉 및 특징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모션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D0BD2B-6024-42F9-5EF7-F6558A9F4521}"/>
              </a:ext>
            </a:extLst>
          </p:cNvPr>
          <p:cNvSpPr txBox="1"/>
          <p:nvPr/>
        </p:nvSpPr>
        <p:spPr>
          <a:xfrm>
            <a:off x="452712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컨셉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0B1C8336-AC6A-5912-4CD6-C5BEECC9BDD7}"/>
              </a:ext>
            </a:extLst>
          </p:cNvPr>
          <p:cNvSpPr/>
          <p:nvPr/>
        </p:nvSpPr>
        <p:spPr>
          <a:xfrm>
            <a:off x="3690703" y="1976264"/>
            <a:ext cx="2191634" cy="306428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CE2BB65-E986-379C-9821-3E7C104B210D}"/>
              </a:ext>
            </a:extLst>
          </p:cNvPr>
          <p:cNvSpPr/>
          <p:nvPr/>
        </p:nvSpPr>
        <p:spPr>
          <a:xfrm>
            <a:off x="4627704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23" name="그림 22" descr="블랙, 어둠이(가) 표시된 사진&#10;&#10;자동 생성된 설명">
            <a:extLst>
              <a:ext uri="{FF2B5EF4-FFF2-40B4-BE49-F238E27FC236}">
                <a16:creationId xmlns:a16="http://schemas.microsoft.com/office/drawing/2014/main" id="{2364A877-6F78-09A9-8629-FFEE1815B94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6" t="-10476" r="-10476" b="-10476"/>
          <a:stretch/>
        </p:blipFill>
        <p:spPr>
          <a:xfrm>
            <a:off x="4329320" y="2286678"/>
            <a:ext cx="914400" cy="914400"/>
          </a:xfrm>
          <a:prstGeom prst="ellipse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BE62C3B6-5F2E-C4AC-482E-67EFAC460A96}"/>
              </a:ext>
            </a:extLst>
          </p:cNvPr>
          <p:cNvSpPr/>
          <p:nvPr/>
        </p:nvSpPr>
        <p:spPr>
          <a:xfrm>
            <a:off x="4329320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3E660E2-25F1-E472-B7A9-2CFB8AAA3A69}"/>
              </a:ext>
            </a:extLst>
          </p:cNvPr>
          <p:cNvCxnSpPr>
            <a:cxnSpLocks/>
          </p:cNvCxnSpPr>
          <p:nvPr/>
        </p:nvCxnSpPr>
        <p:spPr>
          <a:xfrm>
            <a:off x="368924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0D0D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5589B906-1C4F-2930-50B7-0C4B7F1E2BD3}"/>
              </a:ext>
            </a:extLst>
          </p:cNvPr>
          <p:cNvSpPr/>
          <p:nvPr/>
        </p:nvSpPr>
        <p:spPr>
          <a:xfrm>
            <a:off x="4720480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B28FACD-883E-A5E9-C55F-0F839C344D2B}"/>
              </a:ext>
            </a:extLst>
          </p:cNvPr>
          <p:cNvSpPr txBox="1"/>
          <p:nvPr/>
        </p:nvSpPr>
        <p:spPr>
          <a:xfrm>
            <a:off x="6963274" y="3974931"/>
            <a:ext cx="89319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평화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전환 모션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E78479-F26C-364D-7E2E-A9A5D726EB2F}"/>
              </a:ext>
            </a:extLst>
          </p:cNvPr>
          <p:cNvSpPr txBox="1"/>
          <p:nvPr/>
        </p:nvSpPr>
        <p:spPr>
          <a:xfrm>
            <a:off x="6971744" y="3300781"/>
            <a:ext cx="87625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기본 모션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A691274-26F8-7B23-1A12-1AD13CD8A63C}"/>
              </a:ext>
            </a:extLst>
          </p:cNvPr>
          <p:cNvSpPr/>
          <p:nvPr/>
        </p:nvSpPr>
        <p:spPr>
          <a:xfrm>
            <a:off x="6312591" y="1976264"/>
            <a:ext cx="2191634" cy="306428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60CB157-4FB8-0171-DC52-83580C3B8DF2}"/>
              </a:ext>
            </a:extLst>
          </p:cNvPr>
          <p:cNvSpPr/>
          <p:nvPr/>
        </p:nvSpPr>
        <p:spPr>
          <a:xfrm>
            <a:off x="7249592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3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1FA9252C-58C3-70D4-4DFA-CD5C9583A59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0" t="-800" r="-800" b="-800"/>
          <a:stretch/>
        </p:blipFill>
        <p:spPr>
          <a:xfrm>
            <a:off x="6951208" y="2286678"/>
            <a:ext cx="914400" cy="914400"/>
          </a:xfrm>
          <a:prstGeom prst="ellipse">
            <a:avLst/>
          </a:prstGeom>
        </p:spPr>
      </p:pic>
      <p:sp>
        <p:nvSpPr>
          <p:cNvPr id="38" name="타원 37">
            <a:extLst>
              <a:ext uri="{FF2B5EF4-FFF2-40B4-BE49-F238E27FC236}">
                <a16:creationId xmlns:a16="http://schemas.microsoft.com/office/drawing/2014/main" id="{8D3BBC85-8EFB-BF5C-2845-65CFC59F2F81}"/>
              </a:ext>
            </a:extLst>
          </p:cNvPr>
          <p:cNvSpPr/>
          <p:nvPr/>
        </p:nvSpPr>
        <p:spPr>
          <a:xfrm>
            <a:off x="6951208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33C1B52-3FC8-6F5A-4AF8-EF5AF2CD98BE}"/>
              </a:ext>
            </a:extLst>
          </p:cNvPr>
          <p:cNvCxnSpPr>
            <a:cxnSpLocks/>
          </p:cNvCxnSpPr>
          <p:nvPr/>
        </p:nvCxnSpPr>
        <p:spPr>
          <a:xfrm>
            <a:off x="631259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0D0D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E61229B0-00DF-105A-4A2B-B920B608E65F}"/>
              </a:ext>
            </a:extLst>
          </p:cNvPr>
          <p:cNvSpPr/>
          <p:nvPr/>
        </p:nvSpPr>
        <p:spPr>
          <a:xfrm>
            <a:off x="7343830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594CC30-C214-CA5B-80F0-9FE4CB2942DC}"/>
              </a:ext>
            </a:extLst>
          </p:cNvPr>
          <p:cNvSpPr txBox="1"/>
          <p:nvPr/>
        </p:nvSpPr>
        <p:spPr>
          <a:xfrm>
            <a:off x="9585159" y="4127381"/>
            <a:ext cx="8931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기본 공격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B3A3F0F-72DD-AE9F-7F6D-A3EF91A57376}"/>
              </a:ext>
            </a:extLst>
          </p:cNvPr>
          <p:cNvSpPr txBox="1"/>
          <p:nvPr/>
        </p:nvSpPr>
        <p:spPr>
          <a:xfrm>
            <a:off x="977236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B738B2BD-C0B2-A817-7070-AA9FDCA02030}"/>
              </a:ext>
            </a:extLst>
          </p:cNvPr>
          <p:cNvSpPr/>
          <p:nvPr/>
        </p:nvSpPr>
        <p:spPr>
          <a:xfrm>
            <a:off x="8935940" y="1976264"/>
            <a:ext cx="2191634" cy="306428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D20B1DC-16A3-3473-0936-DD6EC7814A1E}"/>
              </a:ext>
            </a:extLst>
          </p:cNvPr>
          <p:cNvSpPr/>
          <p:nvPr/>
        </p:nvSpPr>
        <p:spPr>
          <a:xfrm>
            <a:off x="9872941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4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8B336C40-681B-5197-E32B-6B00E7DE54F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3500" t="-18500" r="-13500" b="-8500"/>
          <a:stretch/>
        </p:blipFill>
        <p:spPr>
          <a:xfrm>
            <a:off x="9574555" y="2286678"/>
            <a:ext cx="914400" cy="914400"/>
          </a:xfrm>
          <a:prstGeom prst="ellipse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96A28F9B-0AD4-CF08-4EC9-610B689A74B9}"/>
              </a:ext>
            </a:extLst>
          </p:cNvPr>
          <p:cNvSpPr/>
          <p:nvPr/>
        </p:nvSpPr>
        <p:spPr>
          <a:xfrm>
            <a:off x="9574555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56B65CBC-F97B-D4C6-88BC-F98799BB61AA}"/>
              </a:ext>
            </a:extLst>
          </p:cNvPr>
          <p:cNvCxnSpPr>
            <a:cxnSpLocks/>
          </p:cNvCxnSpPr>
          <p:nvPr/>
        </p:nvCxnSpPr>
        <p:spPr>
          <a:xfrm>
            <a:off x="8934475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0D0D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다이아몬드 46">
            <a:extLst>
              <a:ext uri="{FF2B5EF4-FFF2-40B4-BE49-F238E27FC236}">
                <a16:creationId xmlns:a16="http://schemas.microsoft.com/office/drawing/2014/main" id="{1DA58DD1-BD56-3AC7-5099-A8306BC1B7B0}"/>
              </a:ext>
            </a:extLst>
          </p:cNvPr>
          <p:cNvSpPr/>
          <p:nvPr/>
        </p:nvSpPr>
        <p:spPr>
          <a:xfrm>
            <a:off x="9965715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70B68AA9-BA56-4C8A-1AF9-248E653DF512}"/>
              </a:ext>
            </a:extLst>
          </p:cNvPr>
          <p:cNvGrpSpPr>
            <a:grpSpLocks/>
          </p:cNvGrpSpPr>
          <p:nvPr/>
        </p:nvGrpSpPr>
        <p:grpSpPr>
          <a:xfrm>
            <a:off x="11672339" y="155864"/>
            <a:ext cx="330239" cy="283068"/>
            <a:chOff x="1302299" y="2529509"/>
            <a:chExt cx="800080" cy="685799"/>
          </a:xfrm>
          <a:solidFill>
            <a:schemeClr val="tx1"/>
          </a:solidFill>
        </p:grpSpPr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1232E6DC-A3D3-B4C0-F646-A140B78A199F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solidFill>
                  <a:srgbClr val="0D0D0D"/>
                </a:solidFill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4FA39F29-E1BD-5CA4-EC6D-B11C237AC3BE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solidFill>
                  <a:srgbClr val="0D0D0D"/>
                </a:solidFill>
              </a:endParaRPr>
            </a:p>
          </p:txBody>
        </p: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2844DEA-5C4A-8AB3-9456-FD2F0B1490E6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D1C702B-4805-CC74-A9B1-25DED6B938D4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7116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061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A7FADE-5BE2-A330-F1DD-434AB76A5169}"/>
              </a:ext>
            </a:extLst>
          </p:cNvPr>
          <p:cNvGrpSpPr/>
          <p:nvPr/>
        </p:nvGrpSpPr>
        <p:grpSpPr>
          <a:xfrm>
            <a:off x="5334000" y="0"/>
            <a:ext cx="6858000" cy="6858000"/>
            <a:chOff x="5334000" y="0"/>
            <a:chExt cx="6858000" cy="6858000"/>
          </a:xfrm>
        </p:grpSpPr>
        <p:pic>
          <p:nvPicPr>
            <p:cNvPr id="16" name="그림 15" descr="예술, 일러스트레이션, 소설, 페인팅이(가) 표시된 사진&#10;&#10;자동 생성된 설명">
              <a:extLst>
                <a:ext uri="{FF2B5EF4-FFF2-40B4-BE49-F238E27FC236}">
                  <a16:creationId xmlns:a16="http://schemas.microsoft.com/office/drawing/2014/main" id="{96B1A1AB-0A3D-8307-89EA-60224EE5E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그림 11" descr="만화 영화, 예술, 일러스트레이션, 소설이(가) 표시된 사진&#10;&#10;자동 생성된 설명">
              <a:extLst>
                <a:ext uri="{FF2B5EF4-FFF2-40B4-BE49-F238E27FC236}">
                  <a16:creationId xmlns:a16="http://schemas.microsoft.com/office/drawing/2014/main" id="{B13ABBF7-D784-0BED-BA82-E8A9E444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77" t="85490"/>
            <a:stretch/>
          </p:blipFill>
          <p:spPr>
            <a:xfrm>
              <a:off x="9961580" y="5862918"/>
              <a:ext cx="2230419" cy="995082"/>
            </a:xfrm>
            <a:prstGeom prst="rect">
              <a:avLst/>
            </a:prstGeom>
          </p:spPr>
        </p:pic>
      </p:grpSp>
      <p:pic>
        <p:nvPicPr>
          <p:cNvPr id="19" name="그림 18" descr="블랙, 어둠이(가) 표시된 사진&#10;&#10;자동 생성된 설명">
            <a:extLst>
              <a:ext uri="{FF2B5EF4-FFF2-40B4-BE49-F238E27FC236}">
                <a16:creationId xmlns:a16="http://schemas.microsoft.com/office/drawing/2014/main" id="{02B4F013-404C-7977-155E-1A3E94777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51" y="2761831"/>
            <a:ext cx="1763870" cy="17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만화 영화, 인형, 의류, 장난감이(가) 표시된 사진&#10;&#10;자동 생성된 설명">
            <a:extLst>
              <a:ext uri="{FF2B5EF4-FFF2-40B4-BE49-F238E27FC236}">
                <a16:creationId xmlns:a16="http://schemas.microsoft.com/office/drawing/2014/main" id="{3BDB0E18-67D5-E0E1-F5DD-A8269C593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DBD9A10C-1383-F469-24D5-C1E479FAE125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261B08B-6AA5-07D4-84A5-B90242C7AC3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6C87A3E2-E442-5AF4-E623-5D88B567365C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29" name="직선 연결선 28">
                  <a:extLst>
                    <a:ext uri="{FF2B5EF4-FFF2-40B4-BE49-F238E27FC236}">
                      <a16:creationId xmlns:a16="http://schemas.microsoft.com/office/drawing/2014/main" id="{64C931F7-61C6-AEA0-1BD7-C003566A88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9418498-8339-BAD9-6785-2021ECFA90AB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6528AD98-FA4F-21B8-E819-7983ACF395D5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0193E363-38D7-48C7-5338-CAE40AE2EE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05B6D332-9F94-0A9F-3A9B-25409EC7E1B2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F06D207C-9BA2-C0DA-470F-1EAE9A6D13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119D9532-0CA8-C596-0127-11920F7C41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981CDE34-0DEF-8DB9-2C33-C68A2B9868C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33D6D180-8E1A-BD07-E67F-B0C9143A2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10D7FC6E-11FA-A7B7-4E3A-4A755248386E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6D2AB27D-A900-5B53-B237-08B97CFF1C96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71F4BE89-9C4E-30F8-C045-98D45CB24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2BF3D17-07AC-63FB-B260-42F8DD7D45E4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B68C896-5F8E-1E09-1695-69D78876A35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2" name="다이아몬드 11">
                <a:extLst>
                  <a:ext uri="{FF2B5EF4-FFF2-40B4-BE49-F238E27FC236}">
                    <a16:creationId xmlns:a16="http://schemas.microsoft.com/office/drawing/2014/main" id="{3AD1DFF8-4CE6-0086-ADB7-490081B0E458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21E9A12B-D949-002D-6FED-459242B37393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다이아몬드 13">
                <a:extLst>
                  <a:ext uri="{FF2B5EF4-FFF2-40B4-BE49-F238E27FC236}">
                    <a16:creationId xmlns:a16="http://schemas.microsoft.com/office/drawing/2014/main" id="{B798BA49-331B-E537-8473-56E69679E495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다이아몬드 14">
                <a:extLst>
                  <a:ext uri="{FF2B5EF4-FFF2-40B4-BE49-F238E27FC236}">
                    <a16:creationId xmlns:a16="http://schemas.microsoft.com/office/drawing/2014/main" id="{C931E909-8395-DEEA-A1C0-55CFFC1AF008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다이아몬드 15">
                <a:extLst>
                  <a:ext uri="{FF2B5EF4-FFF2-40B4-BE49-F238E27FC236}">
                    <a16:creationId xmlns:a16="http://schemas.microsoft.com/office/drawing/2014/main" id="{DD9DBE35-45DC-B23B-4C0F-1BDC8A6A6CDC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pic>
        <p:nvPicPr>
          <p:cNvPr id="66" name="그림 6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F16A648-FDB5-285C-8708-5D62CA842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" y="809625"/>
            <a:ext cx="12192000" cy="261937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9B5D5AC-1531-51F7-60B7-E44A2F39082A}"/>
              </a:ext>
            </a:extLst>
          </p:cNvPr>
          <p:cNvGrpSpPr/>
          <p:nvPr/>
        </p:nvGrpSpPr>
        <p:grpSpPr>
          <a:xfrm>
            <a:off x="0" y="5488368"/>
            <a:ext cx="12192000" cy="320149"/>
            <a:chOff x="0" y="6553239"/>
            <a:chExt cx="12192000" cy="3201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2A1EC7-D02A-BC3D-18FF-B88DF167A383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FA2B059-FE4D-7E94-A469-871A3EB59F11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8201DB-F3EB-8A61-F1FF-602F39034295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CB852D-2AE9-BA1D-1316-9F7B879954A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4401825-014C-C91C-BE27-2630D9106FB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82C9D875-AFB5-5989-EA26-17ABF1D7971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A923002D-E57C-5B10-1898-2F565CE4C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A3A6AC80-1727-9115-CB4B-F8B8CF211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B8E61739-2A23-0599-1E7B-3222589E94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68B1058A-BF6F-0B4B-2DDB-09757D4B5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3FB86B58-0223-E80D-D488-49C2594CED62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0B2492CB-4B50-95C4-DFC6-4B3FC14C23E9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6A8C4972-E1A9-6FB2-FE57-F36C3D0CD1CC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FA5C6939-4F1E-CA75-A004-A4E7A869BBD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43" name="직선 연결선 42">
                    <a:extLst>
                      <a:ext uri="{FF2B5EF4-FFF2-40B4-BE49-F238E27FC236}">
                        <a16:creationId xmlns:a16="http://schemas.microsoft.com/office/drawing/2014/main" id="{68C8B54B-8EA0-6072-F24D-52CFEA71F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다이아몬드 43">
                    <a:extLst>
                      <a:ext uri="{FF2B5EF4-FFF2-40B4-BE49-F238E27FC236}">
                        <a16:creationId xmlns:a16="http://schemas.microsoft.com/office/drawing/2014/main" id="{5B60CCB5-E042-773D-2FBF-42E27E7202AD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5" name="다이아몬드 44">
                    <a:extLst>
                      <a:ext uri="{FF2B5EF4-FFF2-40B4-BE49-F238E27FC236}">
                        <a16:creationId xmlns:a16="http://schemas.microsoft.com/office/drawing/2014/main" id="{41C6E73F-55A3-F10D-9218-E5686B9D9AF9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40" name="그룹 39">
                  <a:extLst>
                    <a:ext uri="{FF2B5EF4-FFF2-40B4-BE49-F238E27FC236}">
                      <a16:creationId xmlns:a16="http://schemas.microsoft.com/office/drawing/2014/main" id="{4C1A18C7-FF4A-3CB8-2334-0BA05A8AC31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26E4F047-E6AD-474E-C90B-272BD75C4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다이아몬드 41">
                    <a:extLst>
                      <a:ext uri="{FF2B5EF4-FFF2-40B4-BE49-F238E27FC236}">
                        <a16:creationId xmlns:a16="http://schemas.microsoft.com/office/drawing/2014/main" id="{39B6ECD5-C797-BF5C-5A95-D9C9CB4A436C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75C00AE-601F-06C0-A68F-B6023A7CFE49}"/>
              </a:ext>
            </a:extLst>
          </p:cNvPr>
          <p:cNvGrpSpPr/>
          <p:nvPr/>
        </p:nvGrpSpPr>
        <p:grpSpPr>
          <a:xfrm>
            <a:off x="0" y="4071424"/>
            <a:ext cx="12192000" cy="320149"/>
            <a:chOff x="0" y="6553239"/>
            <a:chExt cx="12192000" cy="32014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510DDC-0904-EC1D-9D40-9D8556A1261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DF02D8-450B-30E2-7102-BF63510D8356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EF47C8-F528-A47B-5E57-777C056A41DC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3EEB74-F907-D2F3-E7F3-72FF5F8CAE31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5FA0E47-0931-D13C-30C5-5C8428977801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E2831CAB-E4DB-57B8-2FD0-04E5D91DE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9025587-F535-7E11-446F-CFD9AD978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E4E58F3-292C-AFF9-8639-B3374E772F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다이아몬드 60">
                <a:extLst>
                  <a:ext uri="{FF2B5EF4-FFF2-40B4-BE49-F238E27FC236}">
                    <a16:creationId xmlns:a16="http://schemas.microsoft.com/office/drawing/2014/main" id="{18C6B808-8D91-F1BA-6279-4C1951F692DF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0A27E49F-198A-205E-75D1-5DC63601B9D0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BFCA1844-FC32-C4CA-672C-4E1922A94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다이아몬드 70">
                  <a:extLst>
                    <a:ext uri="{FF2B5EF4-FFF2-40B4-BE49-F238E27FC236}">
                      <a16:creationId xmlns:a16="http://schemas.microsoft.com/office/drawing/2014/main" id="{8E2250BE-7A61-58C4-0888-9C0D4F23BAF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A191701-B22B-270B-F2E7-163EA016F5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다이아몬드 63">
                <a:extLst>
                  <a:ext uri="{FF2B5EF4-FFF2-40B4-BE49-F238E27FC236}">
                    <a16:creationId xmlns:a16="http://schemas.microsoft.com/office/drawing/2014/main" id="{C8B5FCAE-5E9A-AE05-8021-7F358E2C2A73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다이아몬드 64">
                <a:extLst>
                  <a:ext uri="{FF2B5EF4-FFF2-40B4-BE49-F238E27FC236}">
                    <a16:creationId xmlns:a16="http://schemas.microsoft.com/office/drawing/2014/main" id="{673BD17C-1C59-8D53-F379-406582AEEA77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F7CF38C-AFF6-83B7-5384-BA2E4C9243E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D7831C57-2325-8008-2596-77703CB1D7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1A213AFF-835E-849C-180C-C49CC23BCE9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10823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</TotalTime>
  <Words>97</Words>
  <Application>Microsoft Office PowerPoint</Application>
  <PresentationFormat>와이드스크린</PresentationFormat>
  <Paragraphs>70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맑은 고딕</vt:lpstr>
      <vt:lpstr>빛의 계승자 Bold</vt:lpstr>
      <vt:lpstr>페이퍼로지 5 Medium</vt:lpstr>
      <vt:lpstr>페이퍼로지 6 SemiBold</vt:lpstr>
      <vt:lpstr>페이퍼로지 7 Bold</vt:lpstr>
      <vt:lpstr>페이퍼로지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5</cp:revision>
  <dcterms:created xsi:type="dcterms:W3CDTF">2024-11-19T19:33:02Z</dcterms:created>
  <dcterms:modified xsi:type="dcterms:W3CDTF">2024-11-22T20:24:16Z</dcterms:modified>
</cp:coreProperties>
</file>

<file path=docProps/thumbnail.jpeg>
</file>